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7"/>
    <p:restoredTop sz="94636"/>
  </p:normalViewPr>
  <p:slideViewPr>
    <p:cSldViewPr snapToGrid="0" snapToObjects="1">
      <p:cViewPr varScale="1">
        <p:scale>
          <a:sx n="62" d="100"/>
          <a:sy n="62" d="100"/>
        </p:scale>
        <p:origin x="3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Image"/>
          <p:cNvSpPr>
            <a:spLocks noGrp="1"/>
          </p:cNvSpPr>
          <p:nvPr>
            <p:ph type="pic" idx="21"/>
          </p:nvPr>
        </p:nvSpPr>
        <p:spPr>
          <a:xfrm>
            <a:off x="1600200" y="330200"/>
            <a:ext cx="9779001" cy="65193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hysoc.onlinelibrary.wiley.com/doi/full/10.14814/phy2.1408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zon.co.uk/Motivational-Interviewing-Nutrition-Fitness-Applications-ebook/dp/B017RIGA24" TargetMode="External"/><Relationship Id="rId3" Type="http://schemas.openxmlformats.org/officeDocument/2006/relationships/hyperlink" Target="https://www.myfitnesspal.com/account/login" TargetMode="External"/><Relationship Id="rId7" Type="http://schemas.openxmlformats.org/officeDocument/2006/relationships/hyperlink" Target="https://www.nutritics.com/p/home" TargetMode="External"/><Relationship Id="rId2" Type="http://schemas.openxmlformats.org/officeDocument/2006/relationships/hyperlink" Target="https://www.google.com/intl/en_ca/drive/downloa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potheo.com/" TargetMode="External"/><Relationship Id="rId5" Type="http://schemas.openxmlformats.org/officeDocument/2006/relationships/hyperlink" Target="http://calendly.com/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www.wufoo.com/" TargetMode="External"/><Relationship Id="rId9" Type="http://schemas.openxmlformats.org/officeDocument/2006/relationships/hyperlink" Target="https://dashboard.stripe.com/dashboar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jmu.ac.uk/research/research-participati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ljmu.ac.uk/business/centre-for-entrepreneurshi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nextlevelnutrition_logo_primary 1.jpg" descr="nextlevelnutrition_logo_primary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280" y="4463681"/>
            <a:ext cx="6818240" cy="681823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A (profitable)…"/>
          <p:cNvSpPr txBox="1">
            <a:spLocks noGrp="1"/>
          </p:cNvSpPr>
          <p:nvPr>
            <p:ph type="ctrTitle"/>
          </p:nvPr>
        </p:nvSpPr>
        <p:spPr>
          <a:xfrm>
            <a:off x="1269999" y="735160"/>
            <a:ext cx="10464801" cy="3302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14095">
              <a:defRPr sz="704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A (profitable) </a:t>
            </a:r>
          </a:p>
          <a:p>
            <a:pPr defTabSz="514095">
              <a:defRPr sz="704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career as a </a:t>
            </a:r>
          </a:p>
          <a:p>
            <a:pPr defTabSz="514095">
              <a:defRPr sz="704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Nutritionist </a:t>
            </a:r>
          </a:p>
        </p:txBody>
      </p:sp>
      <p:sp>
        <p:nvSpPr>
          <p:cNvPr id="131" name="Lessons and tips I wish I had known when I was sitting where you are now"/>
          <p:cNvSpPr txBox="1">
            <a:spLocks noGrp="1"/>
          </p:cNvSpPr>
          <p:nvPr>
            <p:ph type="subTitle" sz="quarter" idx="1"/>
          </p:nvPr>
        </p:nvSpPr>
        <p:spPr>
          <a:xfrm>
            <a:off x="1269999" y="4471327"/>
            <a:ext cx="10464801" cy="113030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defTabSz="531622">
              <a:defRPr sz="3367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Lessons and tips I wish I had known when I was sitting where you are now</a:t>
            </a:r>
            <a:endParaRPr lang="en-GB" dirty="0"/>
          </a:p>
          <a:p>
            <a:r>
              <a:rPr lang="en-GB" dirty="0"/>
              <a:t>(everything in blue &amp; underlined can be clicked on for more info)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Introduction"/>
          <p:cNvSpPr txBox="1">
            <a:spLocks noGrp="1"/>
          </p:cNvSpPr>
          <p:nvPr>
            <p:ph type="title" idx="4294967295"/>
          </p:nvPr>
        </p:nvSpPr>
        <p:spPr>
          <a:xfrm>
            <a:off x="-77737" y="-13915"/>
            <a:ext cx="13068707" cy="618533"/>
          </a:xfrm>
          <a:prstGeom prst="rect">
            <a:avLst/>
          </a:prstGeom>
          <a:solidFill>
            <a:srgbClr val="F58266"/>
          </a:solidFill>
        </p:spPr>
        <p:txBody>
          <a:bodyPr anchor="b"/>
          <a:lstStyle>
            <a:lvl1pPr>
              <a:defRPr sz="2400" cap="all" spc="384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Introduction</a:t>
            </a:r>
          </a:p>
        </p:txBody>
      </p:sp>
      <p:sp>
        <p:nvSpPr>
          <p:cNvPr id="134" name="Angela Clucas MSc SENr // Next Level Nutrition Ltd"/>
          <p:cNvSpPr txBox="1"/>
          <p:nvPr/>
        </p:nvSpPr>
        <p:spPr>
          <a:xfrm>
            <a:off x="556989" y="1089346"/>
            <a:ext cx="1189082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Angela Clucas MSc SENr // Next Level Nutrition Ltd </a:t>
            </a:r>
          </a:p>
        </p:txBody>
      </p:sp>
      <p:sp>
        <p:nvSpPr>
          <p:cNvPr id="135" name="Qualified and registered…"/>
          <p:cNvSpPr txBox="1"/>
          <p:nvPr/>
        </p:nvSpPr>
        <p:spPr>
          <a:xfrm>
            <a:off x="1737253" y="7859204"/>
            <a:ext cx="943872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 b="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Qualified and registered </a:t>
            </a:r>
          </a:p>
          <a:p>
            <a:pPr>
              <a:defRPr sz="4000" b="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Nutritionist &amp; Wellbeing Coach</a:t>
            </a:r>
          </a:p>
        </p:txBody>
      </p:sp>
      <p:pic>
        <p:nvPicPr>
          <p:cNvPr id="136" name="SENRlogo-black.png" descr="SENR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13" y="4701245"/>
            <a:ext cx="2931548" cy="1630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LJMU-1024x512.jpg" descr="LJMU-1024x5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04" y="2285275"/>
            <a:ext cx="3596681" cy="17983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LM-logo.png" descr="ILM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1660" y="5659974"/>
            <a:ext cx="4064001" cy="2006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1200px-Manchester_Metropolitan_University_logo.svg.png" descr="1200px-Manchester_Metropolitan_University_logo.sv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4615" y="2132875"/>
            <a:ext cx="3438092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unnamed.jpg" descr="unname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6967" y="3911599"/>
            <a:ext cx="3556001" cy="162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nextlevelnutrition_logo_icon 1.jpg" descr="nextlevelnutrition_logo_icon 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425" y="8118637"/>
            <a:ext cx="2003525" cy="1232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20200716 - Angela Clucas (LowRes)-74.jpg" descr="20200716 - Angela Clucas (LowRes)-74.jpg"/>
          <p:cNvPicPr>
            <a:picLocks noChangeAspect="1"/>
          </p:cNvPicPr>
          <p:nvPr/>
        </p:nvPicPr>
        <p:blipFill>
          <a:blip r:embed="rId8"/>
          <a:srcRect r="41010"/>
          <a:stretch>
            <a:fillRect/>
          </a:stretch>
        </p:blipFill>
        <p:spPr>
          <a:xfrm>
            <a:off x="4067175" y="1972270"/>
            <a:ext cx="4870534" cy="5504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CF7190-B7FA-004D-963E-FFE36A589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581660"/>
            <a:ext cx="10464800" cy="1422400"/>
          </a:xfrm>
        </p:spPr>
        <p:txBody>
          <a:bodyPr>
            <a:normAutofit fontScale="90000"/>
          </a:bodyPr>
          <a:lstStyle/>
          <a:p>
            <a:r>
              <a:rPr lang="en-US" dirty="0"/>
              <a:t>Sports Nutrition LJMU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95B3DB-DFF4-2B4C-B661-E510F736FDC1}"/>
              </a:ext>
            </a:extLst>
          </p:cNvPr>
          <p:cNvSpPr/>
          <p:nvPr/>
        </p:nvSpPr>
        <p:spPr>
          <a:xfrm>
            <a:off x="1474421" y="2329488"/>
            <a:ext cx="10055958" cy="7109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Exercise Metabolism</a:t>
            </a:r>
          </a:p>
          <a:p>
            <a:endParaRPr lang="en-US" dirty="0"/>
          </a:p>
          <a:p>
            <a:r>
              <a:rPr lang="en-US" dirty="0"/>
              <a:t>Drugs in Sport</a:t>
            </a:r>
          </a:p>
          <a:p>
            <a:endParaRPr lang="en-US" dirty="0"/>
          </a:p>
          <a:p>
            <a:r>
              <a:rPr lang="en-US" dirty="0"/>
              <a:t>Fundamental Nutrition Skills</a:t>
            </a:r>
          </a:p>
          <a:p>
            <a:endParaRPr lang="en-US" dirty="0"/>
          </a:p>
          <a:p>
            <a:r>
              <a:rPr lang="en-US" dirty="0"/>
              <a:t>Practical Nutrition</a:t>
            </a:r>
          </a:p>
          <a:p>
            <a:endParaRPr lang="en-US" dirty="0"/>
          </a:p>
          <a:p>
            <a:r>
              <a:rPr lang="en-US" dirty="0"/>
              <a:t>Research Project </a:t>
            </a:r>
          </a:p>
          <a:p>
            <a:r>
              <a:rPr lang="en-US" dirty="0"/>
              <a:t>– Opportunities to work with PhD students on big projects</a:t>
            </a:r>
          </a:p>
          <a:p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en-GB" b="1" i="0" dirty="0">
                <a:solidFill>
                  <a:srgbClr val="FF0000"/>
                </a:solidFill>
                <a:effectLst/>
                <a:latin typeface="Open Sans Subset"/>
              </a:rPr>
              <a:t>Low pre‐exercise muscle glycogen availability offsets </a:t>
            </a:r>
          </a:p>
          <a:p>
            <a:r>
              <a:rPr lang="en-GB" b="1" i="0" dirty="0">
                <a:solidFill>
                  <a:srgbClr val="FF0000"/>
                </a:solidFill>
                <a:effectLst/>
                <a:latin typeface="Open Sans Subset"/>
              </a:rPr>
              <a:t>the effect of post‐exercise cold water immersion in augmenting </a:t>
            </a:r>
          </a:p>
          <a:p>
            <a:r>
              <a:rPr lang="en-GB" b="1" i="0" dirty="0">
                <a:solidFill>
                  <a:srgbClr val="FF0000"/>
                </a:solidFill>
                <a:effectLst/>
                <a:latin typeface="Open Sans Subset"/>
              </a:rPr>
              <a:t>PGC‐1</a:t>
            </a:r>
            <a:r>
              <a:rPr lang="el-GR" b="1" i="0" dirty="0">
                <a:solidFill>
                  <a:srgbClr val="FF0000"/>
                </a:solidFill>
                <a:effectLst/>
                <a:latin typeface="Open Sans Subset"/>
              </a:rPr>
              <a:t>α </a:t>
            </a:r>
            <a:r>
              <a:rPr lang="en-GB" b="1" i="0" dirty="0">
                <a:solidFill>
                  <a:srgbClr val="FF0000"/>
                </a:solidFill>
                <a:effectLst/>
                <a:latin typeface="Open Sans Subset"/>
              </a:rPr>
              <a:t>gene expression”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>
                <a:solidFill>
                  <a:schemeClr val="accent1"/>
                </a:solidFill>
                <a:hlinkClick r:id="rId2"/>
              </a:rPr>
              <a:t>https://</a:t>
            </a:r>
            <a:r>
              <a:rPr lang="en-US" dirty="0" err="1">
                <a:solidFill>
                  <a:schemeClr val="accent1"/>
                </a:solidFill>
                <a:hlinkClick r:id="rId2"/>
              </a:rPr>
              <a:t>physoc.onlinelibrary.wiley.com</a:t>
            </a:r>
            <a:r>
              <a:rPr lang="en-US" dirty="0">
                <a:solidFill>
                  <a:schemeClr val="accent1"/>
                </a:solidFill>
                <a:hlinkClick r:id="rId2"/>
              </a:rPr>
              <a:t>/</a:t>
            </a:r>
            <a:r>
              <a:rPr lang="en-US" dirty="0" err="1">
                <a:solidFill>
                  <a:schemeClr val="accent1"/>
                </a:solidFill>
                <a:hlinkClick r:id="rId2"/>
              </a:rPr>
              <a:t>doi</a:t>
            </a:r>
            <a:r>
              <a:rPr lang="en-US" dirty="0">
                <a:solidFill>
                  <a:schemeClr val="accent1"/>
                </a:solidFill>
                <a:hlinkClick r:id="rId2"/>
              </a:rPr>
              <a:t>/full/10.14814/phy2.14082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  <a:p>
            <a:r>
              <a:rPr lang="en-US" dirty="0"/>
              <a:t>Placement</a:t>
            </a:r>
          </a:p>
          <a:p>
            <a:r>
              <a:rPr lang="en-US" dirty="0"/>
              <a:t>- Huddersfield Giants </a:t>
            </a:r>
          </a:p>
          <a:p>
            <a:r>
              <a:rPr lang="en-US" dirty="0"/>
              <a:t>Also: Man City, Team Sky, Liverpool, Everton, Team GB athletes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192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What does a full time nutritionist do?"/>
          <p:cNvSpPr txBox="1">
            <a:spLocks noGrp="1"/>
          </p:cNvSpPr>
          <p:nvPr>
            <p:ph type="title"/>
          </p:nvPr>
        </p:nvSpPr>
        <p:spPr>
          <a:xfrm>
            <a:off x="1270000" y="838200"/>
            <a:ext cx="10464800" cy="1422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62204">
              <a:defRPr sz="496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What does a full time </a:t>
            </a:r>
            <a:br>
              <a:rPr lang="en-GB" dirty="0"/>
            </a:br>
            <a:r>
              <a:rPr lang="en-GB" dirty="0"/>
              <a:t>online </a:t>
            </a:r>
            <a:r>
              <a:rPr dirty="0"/>
              <a:t>nutritionist do? </a:t>
            </a:r>
          </a:p>
        </p:txBody>
      </p:sp>
      <p:sp>
        <p:nvSpPr>
          <p:cNvPr id="145" name="Monday: Client reviews all day"/>
          <p:cNvSpPr txBox="1"/>
          <p:nvPr/>
        </p:nvSpPr>
        <p:spPr>
          <a:xfrm>
            <a:off x="3789254" y="3060394"/>
            <a:ext cx="5426292" cy="53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r>
              <a:t>Monday: Client reviews all day</a:t>
            </a:r>
          </a:p>
        </p:txBody>
      </p:sp>
      <p:sp>
        <p:nvSpPr>
          <p:cNvPr id="146" name="Tuesday: Client reviews and follow up messages"/>
          <p:cNvSpPr txBox="1"/>
          <p:nvPr/>
        </p:nvSpPr>
        <p:spPr>
          <a:xfrm>
            <a:off x="2207221" y="3941365"/>
            <a:ext cx="8590358" cy="53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r>
              <a:t>Tuesday: Client reviews and follow up messages</a:t>
            </a:r>
          </a:p>
        </p:txBody>
      </p:sp>
      <p:sp>
        <p:nvSpPr>
          <p:cNvPr id="147" name="Wednesday: Follow up messages, zoom calls"/>
          <p:cNvSpPr txBox="1"/>
          <p:nvPr/>
        </p:nvSpPr>
        <p:spPr>
          <a:xfrm>
            <a:off x="2490996" y="4822336"/>
            <a:ext cx="8022807" cy="53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r>
              <a:t>Wednesday: Follow up messages, zoom calls</a:t>
            </a:r>
          </a:p>
        </p:txBody>
      </p:sp>
      <p:sp>
        <p:nvSpPr>
          <p:cNvPr id="148" name="Thursday: Schedule social media for the week,…"/>
          <p:cNvSpPr txBox="1"/>
          <p:nvPr/>
        </p:nvSpPr>
        <p:spPr>
          <a:xfrm>
            <a:off x="2357120" y="5664455"/>
            <a:ext cx="8290561" cy="979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900"/>
            </a:pPr>
            <a:r>
              <a:t>Thursday: Schedule social media for the week,</a:t>
            </a:r>
          </a:p>
          <a:p>
            <a:pPr>
              <a:defRPr sz="2900"/>
            </a:pPr>
            <a:r>
              <a:t>write blog &amp; newsletter, zoom calls</a:t>
            </a:r>
          </a:p>
        </p:txBody>
      </p:sp>
      <p:sp>
        <p:nvSpPr>
          <p:cNvPr id="149" name="Friday: Client Review’s, clear inbox"/>
          <p:cNvSpPr txBox="1"/>
          <p:nvPr/>
        </p:nvSpPr>
        <p:spPr>
          <a:xfrm>
            <a:off x="3407803" y="6944349"/>
            <a:ext cx="6189194" cy="54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r>
              <a:rPr dirty="0"/>
              <a:t>Friday: Client Reviews, clear inbox</a:t>
            </a:r>
          </a:p>
        </p:txBody>
      </p:sp>
      <p:sp>
        <p:nvSpPr>
          <p:cNvPr id="150" name="Weekends: 100% logged off"/>
          <p:cNvSpPr txBox="1"/>
          <p:nvPr/>
        </p:nvSpPr>
        <p:spPr>
          <a:xfrm>
            <a:off x="4009498" y="7793194"/>
            <a:ext cx="4985805" cy="53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r>
              <a:rPr dirty="0"/>
              <a:t>Weekends: 100% logged off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Other tasks"/>
          <p:cNvSpPr txBox="1">
            <a:spLocks noGrp="1"/>
          </p:cNvSpPr>
          <p:nvPr>
            <p:ph type="title"/>
          </p:nvPr>
        </p:nvSpPr>
        <p:spPr>
          <a:xfrm>
            <a:off x="1270000" y="838200"/>
            <a:ext cx="10464800" cy="14224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Other tasks</a:t>
            </a:r>
          </a:p>
        </p:txBody>
      </p:sp>
      <p:sp>
        <p:nvSpPr>
          <p:cNvPr id="153" name="Accounts"/>
          <p:cNvSpPr txBox="1"/>
          <p:nvPr/>
        </p:nvSpPr>
        <p:spPr>
          <a:xfrm>
            <a:off x="5470499" y="2736287"/>
            <a:ext cx="2063802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Accounts </a:t>
            </a:r>
          </a:p>
        </p:txBody>
      </p:sp>
      <p:sp>
        <p:nvSpPr>
          <p:cNvPr id="154" name="Sales enquires"/>
          <p:cNvSpPr txBox="1"/>
          <p:nvPr/>
        </p:nvSpPr>
        <p:spPr>
          <a:xfrm>
            <a:off x="4970221" y="3624930"/>
            <a:ext cx="3064358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Sales enquires </a:t>
            </a:r>
          </a:p>
        </p:txBody>
      </p:sp>
      <p:sp>
        <p:nvSpPr>
          <p:cNvPr id="155" name="Social media replies"/>
          <p:cNvSpPr txBox="1"/>
          <p:nvPr/>
        </p:nvSpPr>
        <p:spPr>
          <a:xfrm>
            <a:off x="4497374" y="4513573"/>
            <a:ext cx="4010052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Social media replies</a:t>
            </a:r>
          </a:p>
        </p:txBody>
      </p:sp>
      <p:sp>
        <p:nvSpPr>
          <p:cNvPr id="156" name="Writing presentations"/>
          <p:cNvSpPr txBox="1"/>
          <p:nvPr/>
        </p:nvSpPr>
        <p:spPr>
          <a:xfrm>
            <a:off x="4372203" y="5402217"/>
            <a:ext cx="4260394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Writing presentations</a:t>
            </a:r>
          </a:p>
        </p:txBody>
      </p:sp>
      <p:sp>
        <p:nvSpPr>
          <p:cNvPr id="157" name="General emails"/>
          <p:cNvSpPr txBox="1"/>
          <p:nvPr/>
        </p:nvSpPr>
        <p:spPr>
          <a:xfrm>
            <a:off x="5001310" y="6290860"/>
            <a:ext cx="3002180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General emails</a:t>
            </a:r>
          </a:p>
        </p:txBody>
      </p:sp>
      <p:sp>
        <p:nvSpPr>
          <p:cNvPr id="158" name="Personal development"/>
          <p:cNvSpPr txBox="1"/>
          <p:nvPr/>
        </p:nvSpPr>
        <p:spPr>
          <a:xfrm>
            <a:off x="4278122" y="7179503"/>
            <a:ext cx="4448557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Personal development</a:t>
            </a:r>
          </a:p>
        </p:txBody>
      </p:sp>
      <p:sp>
        <p:nvSpPr>
          <p:cNvPr id="159" name="Free stuff for promo*"/>
          <p:cNvSpPr txBox="1"/>
          <p:nvPr/>
        </p:nvSpPr>
        <p:spPr>
          <a:xfrm>
            <a:off x="4430725" y="8068147"/>
            <a:ext cx="4143350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Free stuff for promo*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It wasn’t always like that…"/>
          <p:cNvSpPr txBox="1">
            <a:spLocks noGrp="1"/>
          </p:cNvSpPr>
          <p:nvPr>
            <p:ph type="title"/>
          </p:nvPr>
        </p:nvSpPr>
        <p:spPr>
          <a:xfrm>
            <a:off x="1270000" y="46416"/>
            <a:ext cx="10464800" cy="1422401"/>
          </a:xfrm>
          <a:prstGeom prst="rect">
            <a:avLst/>
          </a:prstGeom>
        </p:spPr>
        <p:txBody>
          <a:bodyPr/>
          <a:lstStyle>
            <a:lvl1pPr defTabSz="508254">
              <a:defRPr sz="696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It wasn’t always like that…</a:t>
            </a:r>
          </a:p>
        </p:txBody>
      </p:sp>
      <p:sp>
        <p:nvSpPr>
          <p:cNvPr id="162" name="2016"/>
          <p:cNvSpPr txBox="1"/>
          <p:nvPr/>
        </p:nvSpPr>
        <p:spPr>
          <a:xfrm>
            <a:off x="-1277200" y="1983630"/>
            <a:ext cx="10464801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defRPr sz="80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2016</a:t>
            </a:r>
          </a:p>
        </p:txBody>
      </p:sp>
      <p:sp>
        <p:nvSpPr>
          <p:cNvPr id="163" name="2021"/>
          <p:cNvSpPr txBox="1"/>
          <p:nvPr/>
        </p:nvSpPr>
        <p:spPr>
          <a:xfrm>
            <a:off x="4107220" y="1983630"/>
            <a:ext cx="10464801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defRPr sz="80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2021</a:t>
            </a:r>
          </a:p>
        </p:txBody>
      </p:sp>
      <p:sp>
        <p:nvSpPr>
          <p:cNvPr id="164" name="What changed?"/>
          <p:cNvSpPr txBox="1"/>
          <p:nvPr/>
        </p:nvSpPr>
        <p:spPr>
          <a:xfrm>
            <a:off x="1270000" y="8304079"/>
            <a:ext cx="10464800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defRPr sz="80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What changed?</a:t>
            </a:r>
          </a:p>
        </p:txBody>
      </p:sp>
      <p:sp>
        <p:nvSpPr>
          <p:cNvPr id="165" name="No idea how to manage a diary"/>
          <p:cNvSpPr txBox="1"/>
          <p:nvPr/>
        </p:nvSpPr>
        <p:spPr>
          <a:xfrm>
            <a:off x="1462941" y="3920844"/>
            <a:ext cx="4617721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 idea how to manage a diary</a:t>
            </a:r>
          </a:p>
        </p:txBody>
      </p:sp>
      <p:sp>
        <p:nvSpPr>
          <p:cNvPr id="166" name="Would accept appointments…"/>
          <p:cNvSpPr txBox="1"/>
          <p:nvPr/>
        </p:nvSpPr>
        <p:spPr>
          <a:xfrm>
            <a:off x="1638201" y="4645519"/>
            <a:ext cx="4267201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Would accept appointments </a:t>
            </a:r>
          </a:p>
          <a:p>
            <a:r>
              <a:t>7 days a week at any time</a:t>
            </a:r>
          </a:p>
        </p:txBody>
      </p:sp>
      <p:sp>
        <p:nvSpPr>
          <p:cNvPr id="167" name="No email list"/>
          <p:cNvSpPr txBox="1"/>
          <p:nvPr/>
        </p:nvSpPr>
        <p:spPr>
          <a:xfrm>
            <a:off x="2818082" y="5738493"/>
            <a:ext cx="190743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 email list</a:t>
            </a:r>
          </a:p>
        </p:txBody>
      </p:sp>
      <p:sp>
        <p:nvSpPr>
          <p:cNvPr id="168" name="No personal development"/>
          <p:cNvSpPr txBox="1"/>
          <p:nvPr/>
        </p:nvSpPr>
        <p:spPr>
          <a:xfrm>
            <a:off x="1849428" y="6463168"/>
            <a:ext cx="384474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 personal development</a:t>
            </a:r>
          </a:p>
        </p:txBody>
      </p:sp>
      <p:sp>
        <p:nvSpPr>
          <p:cNvPr id="169" name="No idea if I was making money!"/>
          <p:cNvSpPr txBox="1"/>
          <p:nvPr/>
        </p:nvSpPr>
        <p:spPr>
          <a:xfrm>
            <a:off x="1452273" y="7187843"/>
            <a:ext cx="463905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 idea if I was making money!</a:t>
            </a:r>
          </a:p>
        </p:txBody>
      </p:sp>
      <p:sp>
        <p:nvSpPr>
          <p:cNvPr id="170" name="Strict schedule"/>
          <p:cNvSpPr txBox="1"/>
          <p:nvPr/>
        </p:nvSpPr>
        <p:spPr>
          <a:xfrm>
            <a:off x="8190372" y="3920844"/>
            <a:ext cx="2298498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Strict schedule</a:t>
            </a:r>
          </a:p>
        </p:txBody>
      </p:sp>
      <p:sp>
        <p:nvSpPr>
          <p:cNvPr id="171" name="Use calendly to schedule calls"/>
          <p:cNvSpPr txBox="1"/>
          <p:nvPr/>
        </p:nvSpPr>
        <p:spPr>
          <a:xfrm>
            <a:off x="7087453" y="4646270"/>
            <a:ext cx="450433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Use calendly to schedule calls</a:t>
            </a:r>
          </a:p>
        </p:txBody>
      </p:sp>
      <p:sp>
        <p:nvSpPr>
          <p:cNvPr id="172" name="Email list weekly"/>
          <p:cNvSpPr txBox="1"/>
          <p:nvPr/>
        </p:nvSpPr>
        <p:spPr>
          <a:xfrm>
            <a:off x="8075767" y="5738493"/>
            <a:ext cx="252770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Email list weekly</a:t>
            </a:r>
          </a:p>
        </p:txBody>
      </p:sp>
      <p:sp>
        <p:nvSpPr>
          <p:cNvPr id="173" name="Always learning and developing"/>
          <p:cNvSpPr txBox="1"/>
          <p:nvPr/>
        </p:nvSpPr>
        <p:spPr>
          <a:xfrm>
            <a:off x="6983059" y="6475174"/>
            <a:ext cx="471312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Always learning and developing</a:t>
            </a:r>
          </a:p>
        </p:txBody>
      </p:sp>
      <p:sp>
        <p:nvSpPr>
          <p:cNvPr id="174" name="Just bought a house"/>
          <p:cNvSpPr txBox="1"/>
          <p:nvPr/>
        </p:nvSpPr>
        <p:spPr>
          <a:xfrm>
            <a:off x="7800380" y="7187843"/>
            <a:ext cx="307848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Just bought a house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ystems"/>
          <p:cNvSpPr txBox="1">
            <a:spLocks noGrp="1"/>
          </p:cNvSpPr>
          <p:nvPr>
            <p:ph type="title"/>
          </p:nvPr>
        </p:nvSpPr>
        <p:spPr>
          <a:xfrm>
            <a:off x="1270000" y="-108599"/>
            <a:ext cx="10464801" cy="1422401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Systems</a:t>
            </a:r>
          </a:p>
        </p:txBody>
      </p:sp>
      <p:sp>
        <p:nvSpPr>
          <p:cNvPr id="177" name="How to do what you do"/>
          <p:cNvSpPr txBox="1">
            <a:spLocks noGrp="1"/>
          </p:cNvSpPr>
          <p:nvPr>
            <p:ph type="body" sz="quarter" idx="1"/>
          </p:nvPr>
        </p:nvSpPr>
        <p:spPr>
          <a:xfrm>
            <a:off x="1270000" y="1124165"/>
            <a:ext cx="10464801" cy="1130301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How to do what you do</a:t>
            </a:r>
          </a:p>
        </p:txBody>
      </p:sp>
      <p:sp>
        <p:nvSpPr>
          <p:cNvPr id="178" name="FREE STUFF"/>
          <p:cNvSpPr txBox="1"/>
          <p:nvPr/>
        </p:nvSpPr>
        <p:spPr>
          <a:xfrm>
            <a:off x="623024" y="3126518"/>
            <a:ext cx="268158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FREE STUFF</a:t>
            </a:r>
          </a:p>
        </p:txBody>
      </p:sp>
      <p:sp>
        <p:nvSpPr>
          <p:cNvPr id="179" name="PAID STUFF"/>
          <p:cNvSpPr txBox="1"/>
          <p:nvPr/>
        </p:nvSpPr>
        <p:spPr>
          <a:xfrm>
            <a:off x="9683884" y="3126518"/>
            <a:ext cx="26771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PAID STUFF</a:t>
            </a:r>
          </a:p>
        </p:txBody>
      </p:sp>
      <p:sp>
        <p:nvSpPr>
          <p:cNvPr id="180" name="GOOGLE DRIVE"/>
          <p:cNvSpPr txBox="1"/>
          <p:nvPr/>
        </p:nvSpPr>
        <p:spPr>
          <a:xfrm>
            <a:off x="739123" y="4640838"/>
            <a:ext cx="2449388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2"/>
              </a:rPr>
              <a:t>GOOGLE DRIVE</a:t>
            </a:r>
            <a:endParaRPr dirty="0"/>
          </a:p>
        </p:txBody>
      </p:sp>
      <p:sp>
        <p:nvSpPr>
          <p:cNvPr id="181" name="MYFITNESSPAL"/>
          <p:cNvSpPr txBox="1"/>
          <p:nvPr/>
        </p:nvSpPr>
        <p:spPr>
          <a:xfrm>
            <a:off x="726298" y="5399544"/>
            <a:ext cx="2475038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3"/>
              </a:rPr>
              <a:t>MYFITNESSPAL</a:t>
            </a:r>
            <a:endParaRPr dirty="0"/>
          </a:p>
        </p:txBody>
      </p:sp>
      <p:sp>
        <p:nvSpPr>
          <p:cNvPr id="182" name="SOCIAL MEDIA"/>
          <p:cNvSpPr txBox="1"/>
          <p:nvPr/>
        </p:nvSpPr>
        <p:spPr>
          <a:xfrm>
            <a:off x="794909" y="6163681"/>
            <a:ext cx="233781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SOCIAL MEDIA</a:t>
            </a:r>
          </a:p>
        </p:txBody>
      </p:sp>
      <p:sp>
        <p:nvSpPr>
          <p:cNvPr id="183" name="WOOFOO"/>
          <p:cNvSpPr txBox="1"/>
          <p:nvPr/>
        </p:nvSpPr>
        <p:spPr>
          <a:xfrm>
            <a:off x="1198383" y="6916955"/>
            <a:ext cx="1530868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4"/>
              </a:rPr>
              <a:t>WOOF</a:t>
            </a:r>
            <a:r>
              <a:rPr lang="en-GB" dirty="0"/>
              <a:t>OO</a:t>
            </a:r>
            <a:endParaRPr dirty="0"/>
          </a:p>
        </p:txBody>
      </p:sp>
      <p:sp>
        <p:nvSpPr>
          <p:cNvPr id="184" name="CALENDLY"/>
          <p:cNvSpPr txBox="1"/>
          <p:nvPr/>
        </p:nvSpPr>
        <p:spPr>
          <a:xfrm>
            <a:off x="1080563" y="7675661"/>
            <a:ext cx="176650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5"/>
              </a:rPr>
              <a:t>CALENDLY</a:t>
            </a:r>
            <a:endParaRPr dirty="0"/>
          </a:p>
        </p:txBody>
      </p:sp>
      <p:sp>
        <p:nvSpPr>
          <p:cNvPr id="185" name="SPECIFIC SOFTWARE"/>
          <p:cNvSpPr txBox="1"/>
          <p:nvPr/>
        </p:nvSpPr>
        <p:spPr>
          <a:xfrm>
            <a:off x="9349711" y="4640838"/>
            <a:ext cx="334546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6"/>
              </a:rPr>
              <a:t>SPECIFIC SOFTWARE</a:t>
            </a:r>
            <a:endParaRPr dirty="0"/>
          </a:p>
        </p:txBody>
      </p:sp>
      <p:sp>
        <p:nvSpPr>
          <p:cNvPr id="186" name="NUTRITICS"/>
          <p:cNvSpPr txBox="1"/>
          <p:nvPr/>
        </p:nvSpPr>
        <p:spPr>
          <a:xfrm>
            <a:off x="10139190" y="5399544"/>
            <a:ext cx="176650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7"/>
              </a:rPr>
              <a:t>NUTRITICS</a:t>
            </a:r>
            <a:endParaRPr dirty="0"/>
          </a:p>
        </p:txBody>
      </p:sp>
      <p:sp>
        <p:nvSpPr>
          <p:cNvPr id="187" name="PAID ADVERTISING"/>
          <p:cNvSpPr txBox="1"/>
          <p:nvPr/>
        </p:nvSpPr>
        <p:spPr>
          <a:xfrm>
            <a:off x="9540354" y="6163681"/>
            <a:ext cx="2964181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PAID ADVERTISING</a:t>
            </a:r>
          </a:p>
        </p:txBody>
      </p:sp>
      <p:sp>
        <p:nvSpPr>
          <p:cNvPr id="188" name="SELF DEVELOPMENT…"/>
          <p:cNvSpPr txBox="1"/>
          <p:nvPr/>
        </p:nvSpPr>
        <p:spPr>
          <a:xfrm>
            <a:off x="9334482" y="7021572"/>
            <a:ext cx="3375924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8"/>
              </a:rPr>
              <a:t>SELF DEVELOPMENT </a:t>
            </a:r>
            <a:endParaRPr dirty="0"/>
          </a:p>
          <a:p>
            <a:r>
              <a:rPr lang="en-GB" dirty="0"/>
              <a:t>BOOKS/</a:t>
            </a:r>
            <a:r>
              <a:rPr dirty="0"/>
              <a:t>COURSES</a:t>
            </a:r>
          </a:p>
        </p:txBody>
      </p:sp>
      <p:sp>
        <p:nvSpPr>
          <p:cNvPr id="189" name="STRIPE"/>
          <p:cNvSpPr txBox="1"/>
          <p:nvPr/>
        </p:nvSpPr>
        <p:spPr>
          <a:xfrm>
            <a:off x="10418112" y="8434366"/>
            <a:ext cx="120866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hlinkClick r:id="rId9"/>
              </a:rPr>
              <a:t>STRIPE</a:t>
            </a:r>
            <a:endParaRPr dirty="0"/>
          </a:p>
        </p:txBody>
      </p:sp>
      <p:sp>
        <p:nvSpPr>
          <p:cNvPr id="190" name="PAYPAL*"/>
          <p:cNvSpPr txBox="1"/>
          <p:nvPr/>
        </p:nvSpPr>
        <p:spPr>
          <a:xfrm>
            <a:off x="1274359" y="8439798"/>
            <a:ext cx="137891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PAYPAL*</a:t>
            </a:r>
          </a:p>
        </p:txBody>
      </p:sp>
      <p:pic>
        <p:nvPicPr>
          <p:cNvPr id="191" name="THIS.png" descr="THI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035245">
            <a:off x="3598648" y="2627816"/>
            <a:ext cx="5054601" cy="505460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**FREE STUFF IS ALL…"/>
          <p:cNvSpPr txBox="1"/>
          <p:nvPr/>
        </p:nvSpPr>
        <p:spPr>
          <a:xfrm>
            <a:off x="663406" y="7681093"/>
            <a:ext cx="10464801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531622">
              <a:defRPr sz="3367" b="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**FREE STUFF IS ALL </a:t>
            </a:r>
          </a:p>
          <a:p>
            <a:pPr defTabSz="531622">
              <a:defRPr sz="3367" b="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YOU NEED TO START**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DVICE"/>
          <p:cNvSpPr txBox="1">
            <a:spLocks noGrp="1"/>
          </p:cNvSpPr>
          <p:nvPr>
            <p:ph type="title"/>
          </p:nvPr>
        </p:nvSpPr>
        <p:spPr>
          <a:xfrm>
            <a:off x="1270000" y="673100"/>
            <a:ext cx="10464800" cy="14224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ADVICE</a:t>
            </a:r>
          </a:p>
        </p:txBody>
      </p:sp>
      <p:sp>
        <p:nvSpPr>
          <p:cNvPr id="195" name="If you remember anything from this talk, remember this:"/>
          <p:cNvSpPr txBox="1">
            <a:spLocks noGrp="1"/>
          </p:cNvSpPr>
          <p:nvPr>
            <p:ph type="body" sz="quarter" idx="1"/>
          </p:nvPr>
        </p:nvSpPr>
        <p:spPr>
          <a:xfrm>
            <a:off x="1270000" y="2108200"/>
            <a:ext cx="10464800" cy="1130300"/>
          </a:xfrm>
          <a:prstGeom prst="rect">
            <a:avLst/>
          </a:prstGeom>
        </p:spPr>
        <p:txBody>
          <a:bodyPr/>
          <a:lstStyle>
            <a:lvl1pPr defTabSz="531622">
              <a:defRPr sz="3367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If you remember anything from this talk, remember this:</a:t>
            </a:r>
          </a:p>
        </p:txBody>
      </p:sp>
      <p:sp>
        <p:nvSpPr>
          <p:cNvPr id="196" name="Get involved in as much as possible at LJMU"/>
          <p:cNvSpPr txBox="1"/>
          <p:nvPr/>
        </p:nvSpPr>
        <p:spPr>
          <a:xfrm>
            <a:off x="903111" y="3241006"/>
            <a:ext cx="11198578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>
                <a:hlinkClick r:id="rId2"/>
              </a:rPr>
              <a:t>Get involved in as much as possible at LJMU</a:t>
            </a:r>
            <a:endParaRPr dirty="0"/>
          </a:p>
        </p:txBody>
      </p:sp>
      <p:sp>
        <p:nvSpPr>
          <p:cNvPr id="197" name="You will need to be good with people, good at communication - if you need to work on this, get a job which involves customer service"/>
          <p:cNvSpPr txBox="1"/>
          <p:nvPr/>
        </p:nvSpPr>
        <p:spPr>
          <a:xfrm>
            <a:off x="1151576" y="4291409"/>
            <a:ext cx="10701648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You will need to be good with people, </a:t>
            </a:r>
            <a:endParaRPr lang="en-GB" dirty="0"/>
          </a:p>
          <a:p>
            <a:r>
              <a:rPr dirty="0"/>
              <a:t>good at communication </a:t>
            </a:r>
            <a:r>
              <a:rPr lang="en-GB" dirty="0"/>
              <a:t>–</a:t>
            </a:r>
          </a:p>
          <a:p>
            <a:r>
              <a:rPr dirty="0"/>
              <a:t> if you need to work on this, </a:t>
            </a:r>
            <a:endParaRPr lang="en-GB" dirty="0"/>
          </a:p>
          <a:p>
            <a:r>
              <a:rPr dirty="0"/>
              <a:t>get a job which involves customer service </a:t>
            </a:r>
          </a:p>
        </p:txBody>
      </p:sp>
      <p:sp>
        <p:nvSpPr>
          <p:cNvPr id="198" name="Know when to say yes or no"/>
          <p:cNvSpPr txBox="1"/>
          <p:nvPr/>
        </p:nvSpPr>
        <p:spPr>
          <a:xfrm>
            <a:off x="2907698" y="7486901"/>
            <a:ext cx="7189404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Know when to say yes or no</a:t>
            </a:r>
          </a:p>
        </p:txBody>
      </p:sp>
      <p:sp>
        <p:nvSpPr>
          <p:cNvPr id="199" name="Start simple, which out for ‘gurus’"/>
          <p:cNvSpPr txBox="1"/>
          <p:nvPr/>
        </p:nvSpPr>
        <p:spPr>
          <a:xfrm>
            <a:off x="2240343" y="8402286"/>
            <a:ext cx="8524114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Start simple, which out for ‘gurus’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entre for Entrepreneurship"/>
          <p:cNvSpPr txBox="1">
            <a:spLocks noGrp="1"/>
          </p:cNvSpPr>
          <p:nvPr>
            <p:ph type="title"/>
          </p:nvPr>
        </p:nvSpPr>
        <p:spPr>
          <a:xfrm>
            <a:off x="1270000" y="698500"/>
            <a:ext cx="10464800" cy="1422400"/>
          </a:xfrm>
          <a:prstGeom prst="rect">
            <a:avLst/>
          </a:prstGeom>
        </p:spPr>
        <p:txBody>
          <a:bodyPr/>
          <a:lstStyle>
            <a:lvl1pPr defTabSz="473201">
              <a:defRPr sz="648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>
                <a:hlinkClick r:id="rId2"/>
              </a:rPr>
              <a:t>Centre for Entrepreneurship</a:t>
            </a:r>
            <a:endParaRPr dirty="0"/>
          </a:p>
        </p:txBody>
      </p:sp>
      <p:sp>
        <p:nvSpPr>
          <p:cNvPr id="202" name="Funding, Support, Networking"/>
          <p:cNvSpPr txBox="1">
            <a:spLocks noGrp="1"/>
          </p:cNvSpPr>
          <p:nvPr>
            <p:ph type="body" sz="quarter" idx="1"/>
          </p:nvPr>
        </p:nvSpPr>
        <p:spPr>
          <a:xfrm>
            <a:off x="1270000" y="2133600"/>
            <a:ext cx="104648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Funding, Support, Networking</a:t>
            </a:r>
          </a:p>
        </p:txBody>
      </p:sp>
      <p:pic>
        <p:nvPicPr>
          <p:cNvPr id="203" name="Screenshot 2020-01-26 at 20.23.43.png" descr="Screenshot 2020-01-26 at 20.23.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3276600"/>
            <a:ext cx="10160000" cy="4927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@LJMU_Enterprise"/>
          <p:cNvSpPr txBox="1"/>
          <p:nvPr/>
        </p:nvSpPr>
        <p:spPr>
          <a:xfrm>
            <a:off x="1270000" y="8414635"/>
            <a:ext cx="10464800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37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@LJMU_Enterprise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Questions?"/>
          <p:cNvSpPr txBox="1">
            <a:spLocks noGrp="1"/>
          </p:cNvSpPr>
          <p:nvPr>
            <p:ph type="title"/>
          </p:nvPr>
        </p:nvSpPr>
        <p:spPr>
          <a:xfrm>
            <a:off x="1514531" y="7851037"/>
            <a:ext cx="10464801" cy="1422401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Questions?</a:t>
            </a:r>
          </a:p>
        </p:txBody>
      </p:sp>
      <p:sp>
        <p:nvSpPr>
          <p:cNvPr id="207" name="Find me on social media"/>
          <p:cNvSpPr txBox="1">
            <a:spLocks noGrp="1"/>
          </p:cNvSpPr>
          <p:nvPr>
            <p:ph type="body" sz="quarter" idx="1"/>
          </p:nvPr>
        </p:nvSpPr>
        <p:spPr>
          <a:xfrm>
            <a:off x="-2112682" y="294193"/>
            <a:ext cx="10464801" cy="1130301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Find me on social media</a:t>
            </a:r>
          </a:p>
        </p:txBody>
      </p:sp>
      <p:pic>
        <p:nvPicPr>
          <p:cNvPr id="208" name="IMG_0498.jpg" descr="IMG_04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87" y="2199687"/>
            <a:ext cx="2863888" cy="5354226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@nextlevelnutritioniom"/>
          <p:cNvSpPr txBox="1"/>
          <p:nvPr/>
        </p:nvSpPr>
        <p:spPr>
          <a:xfrm>
            <a:off x="-1460599" y="971388"/>
            <a:ext cx="10464801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3700" b="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@nextlevelnutritioniom</a:t>
            </a:r>
          </a:p>
        </p:txBody>
      </p:sp>
      <p:sp>
        <p:nvSpPr>
          <p:cNvPr id="210" name="Give away your…"/>
          <p:cNvSpPr txBox="1"/>
          <p:nvPr/>
        </p:nvSpPr>
        <p:spPr>
          <a:xfrm>
            <a:off x="8919377" y="2989937"/>
            <a:ext cx="2868779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Give away your </a:t>
            </a:r>
          </a:p>
          <a:p>
            <a:r>
              <a:t>best work for free! </a:t>
            </a:r>
          </a:p>
        </p:txBody>
      </p:sp>
      <p:sp>
        <p:nvSpPr>
          <p:cNvPr id="211" name="Tell them what do do,…"/>
          <p:cNvSpPr txBox="1"/>
          <p:nvPr/>
        </p:nvSpPr>
        <p:spPr>
          <a:xfrm>
            <a:off x="727370" y="2621637"/>
            <a:ext cx="4336390" cy="1565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Tell them what do do, </a:t>
            </a:r>
          </a:p>
          <a:p>
            <a:r>
              <a:t>but not how to do it… </a:t>
            </a:r>
          </a:p>
          <a:p>
            <a:r>
              <a:t>so they come to you for help </a:t>
            </a:r>
          </a:p>
          <a:p>
            <a:r>
              <a:t>and to spend money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8A4D98411DD94E9E99260E06FDEF97" ma:contentTypeVersion="0" ma:contentTypeDescription="Create a new document." ma:contentTypeScope="" ma:versionID="94ad06f032b0abd901b1926f3367794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F2EED9-13B7-46D9-870E-BCEB552722F3}"/>
</file>

<file path=customXml/itemProps2.xml><?xml version="1.0" encoding="utf-8"?>
<ds:datastoreItem xmlns:ds="http://schemas.openxmlformats.org/officeDocument/2006/customXml" ds:itemID="{4ECD8A4B-C8CA-4BDB-A4B7-B8356FAEE2C9}"/>
</file>

<file path=customXml/itemProps3.xml><?xml version="1.0" encoding="utf-8"?>
<ds:datastoreItem xmlns:ds="http://schemas.openxmlformats.org/officeDocument/2006/customXml" ds:itemID="{3606CBBD-16B4-4060-B78B-11EE3E43897B}"/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444</Words>
  <Application>Microsoft Macintosh PowerPoint</Application>
  <PresentationFormat>Custom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Avenir Medium</vt:lpstr>
      <vt:lpstr>Gill Sans SemiBold</vt:lpstr>
      <vt:lpstr>Helvetica Light</vt:lpstr>
      <vt:lpstr>Helvetica Neue</vt:lpstr>
      <vt:lpstr>Helvetica Neue Light</vt:lpstr>
      <vt:lpstr>Helvetica Neue Medium</vt:lpstr>
      <vt:lpstr>Helvetica Neue Thin</vt:lpstr>
      <vt:lpstr>Open Sans Subset</vt:lpstr>
      <vt:lpstr>White</vt:lpstr>
      <vt:lpstr>A (profitable)  career as a  Nutritionist </vt:lpstr>
      <vt:lpstr>Introduction</vt:lpstr>
      <vt:lpstr>Sports Nutrition LJMU</vt:lpstr>
      <vt:lpstr>What does a full time  online nutritionist do? </vt:lpstr>
      <vt:lpstr>Other tasks</vt:lpstr>
      <vt:lpstr>It wasn’t always like that…</vt:lpstr>
      <vt:lpstr>Systems</vt:lpstr>
      <vt:lpstr>ADVICE</vt:lpstr>
      <vt:lpstr>Centre for Entrepreneurship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(profitable)  career as a  Nutritionist </dc:title>
  <cp:lastModifiedBy>Angela Clucas</cp:lastModifiedBy>
  <cp:revision>2</cp:revision>
  <dcterms:modified xsi:type="dcterms:W3CDTF">2021-01-27T12:14:43Z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0x010100DA8A4D98411DD94E9E99260E06FDEF97</vt:lpwstr>
  </property>
</Properties>
</file>