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2.xml" ContentType="application/vnd.openxmlformats-officedocument.presentationml.notesSlid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3" r:id="rId6"/>
    <p:sldId id="264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43"/>
    <p:restoredTop sz="94629"/>
  </p:normalViewPr>
  <p:slideViewPr>
    <p:cSldViewPr snapToGrid="0" snapToObjects="1">
      <p:cViewPr varScale="1">
        <p:scale>
          <a:sx n="103" d="100"/>
          <a:sy n="103" d="100"/>
        </p:scale>
        <p:origin x="10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95E9C-ACD2-FB47-9928-757EE7B4D961}" type="datetimeFigureOut">
              <a:rPr lang="en-GB" smtClean="0"/>
              <a:t>27/01/2021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FC367B-741D-0649-962C-4E343F7FA1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527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FC367B-741D-0649-962C-4E343F7FA16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382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HCD – healthcare delivery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FC367B-741D-0649-962C-4E343F7FA16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726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426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426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756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743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778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1279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5383" y="2128684"/>
            <a:ext cx="5304417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8684"/>
            <a:ext cx="5219700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1/27/21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519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87" y="929148"/>
            <a:ext cx="10640005" cy="7615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4" y="1681163"/>
            <a:ext cx="5282192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5384" y="2505075"/>
            <a:ext cx="5282192" cy="342377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237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1/27/21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751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1/27/21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28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1/27/21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071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81665"/>
            <a:ext cx="4093599" cy="122345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8258" y="2315497"/>
            <a:ext cx="4093599" cy="35534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1/27/21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64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342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1/27/21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02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040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997973"/>
            <a:ext cx="8404122" cy="49849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306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3710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93126"/>
            <a:ext cx="10691265" cy="3636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2F3E8B1C-86EF-43CF-8304-249481088644}" type="datetimeFigureOut">
              <a:rPr lang="en-US" smtClean="0"/>
              <a:pPr/>
              <a:t>1/27/21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727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hyperlink" Target="https://www.youtube.com/channel/UCZxWwXXE4zzBV-Lx0ObGlwA/featured" TargetMode="External"/><Relationship Id="rId7" Type="http://schemas.openxmlformats.org/officeDocument/2006/relationships/image" Target="../media/image21.png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4BAFB6-A804-DB4D-B5DB-16B9EC59C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3776" y="2503851"/>
            <a:ext cx="5825448" cy="1850298"/>
          </a:xfrm>
        </p:spPr>
        <p:txBody>
          <a:bodyPr>
            <a:normAutofit/>
          </a:bodyPr>
          <a:lstStyle/>
          <a:p>
            <a:r>
              <a:rPr lang="en-GB" dirty="0"/>
              <a:t>STUDYING PHYSIOTHERAPY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294F38-204C-3F4A-8FF0-4A9A981305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19964" y="4785543"/>
            <a:ext cx="5322013" cy="1005657"/>
          </a:xfrm>
        </p:spPr>
        <p:txBody>
          <a:bodyPr>
            <a:normAutofit/>
          </a:bodyPr>
          <a:lstStyle/>
          <a:p>
            <a:r>
              <a:rPr lang="en-GB" dirty="0"/>
              <a:t>Liam Parkinson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C2A83A-C352-4387-8755-9033E6ECF7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239" r="43293" b="-1"/>
          <a:stretch/>
        </p:blipFill>
        <p:spPr>
          <a:xfrm>
            <a:off x="1" y="10"/>
            <a:ext cx="4876799" cy="685798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723900"/>
            <a:ext cx="5706224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CF06E40-3ECB-4820-95B5-8A70B07D4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6134100"/>
            <a:ext cx="56681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9681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4" name="Rectangle 193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1A6F3B-5FC4-DD4F-A400-30E266C2A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182" y="4683753"/>
            <a:ext cx="10775020" cy="9220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/>
              <a:t>MY EXPERIENCES…</a:t>
            </a:r>
            <a:endParaRPr lang="en-US" sz="5400" dirty="0"/>
          </a:p>
        </p:txBody>
      </p:sp>
      <p:pic>
        <p:nvPicPr>
          <p:cNvPr id="3082" name="Picture 10" descr="Manchester Metropolitan University">
            <a:extLst>
              <a:ext uri="{FF2B5EF4-FFF2-40B4-BE49-F238E27FC236}">
                <a16:creationId xmlns:a16="http://schemas.microsoft.com/office/drawing/2014/main" id="{A44019D2-F4ED-944E-930A-38A8C02AD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60340" y="3225473"/>
            <a:ext cx="2484504" cy="95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Liverpool F.C. Reserves and Academy - Wikipedia">
            <a:extLst>
              <a:ext uri="{FF2B5EF4-FFF2-40B4-BE49-F238E27FC236}">
                <a16:creationId xmlns:a16="http://schemas.microsoft.com/office/drawing/2014/main" id="{B9CB5C63-D2B5-AD4E-9DE4-D569E8563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53752" y="1140029"/>
            <a:ext cx="2360501" cy="3055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What can be done to support the National Effort through COVID-19? - Social  Value Portal">
            <a:extLst>
              <a:ext uri="{FF2B5EF4-FFF2-40B4-BE49-F238E27FC236}">
                <a16:creationId xmlns:a16="http://schemas.microsoft.com/office/drawing/2014/main" id="{9ADFF5E7-61A8-FC43-B9E1-306EB01CF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7290" y="3230168"/>
            <a:ext cx="2384015" cy="96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40 Years of Sport Science | Liverpool John Moores University">
            <a:extLst>
              <a:ext uri="{FF2B5EF4-FFF2-40B4-BE49-F238E27FC236}">
                <a16:creationId xmlns:a16="http://schemas.microsoft.com/office/drawing/2014/main" id="{6BED9454-FE0A-0349-851F-2335146DD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101" y="2992129"/>
            <a:ext cx="2378237" cy="1232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3D0A5F80-3A4E-4404-B836-A6C23BDEE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45720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0582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1" name="Rectangle 140">
            <a:extLst>
              <a:ext uri="{FF2B5EF4-FFF2-40B4-BE49-F238E27FC236}">
                <a16:creationId xmlns:a16="http://schemas.microsoft.com/office/drawing/2014/main" id="{4109E738-3B9E-4529-9D47-C9708D612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C63AFB-86EE-794C-BA32-8E8AEC639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7"/>
            <a:ext cx="5186581" cy="1362073"/>
          </a:xfrm>
        </p:spPr>
        <p:txBody>
          <a:bodyPr>
            <a:normAutofit/>
          </a:bodyPr>
          <a:lstStyle/>
          <a:p>
            <a:r>
              <a:rPr lang="en-GB" dirty="0"/>
              <a:t>Sport science to physiotherapy</a:t>
            </a:r>
          </a:p>
        </p:txBody>
      </p: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C896A13E-5C9D-4C6C-B52D-A2C74DEFC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7254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DC883-2185-BC46-95D5-59D5C145B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2577637"/>
            <a:ext cx="5186581" cy="3553109"/>
          </a:xfrm>
        </p:spPr>
        <p:txBody>
          <a:bodyPr>
            <a:normAutofit/>
          </a:bodyPr>
          <a:lstStyle/>
          <a:p>
            <a:r>
              <a:rPr lang="en-GB" dirty="0"/>
              <a:t>Sport Science: Biomechanics, Anatomy, Human Movement and Cardiovascular Physiology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Physiotherapy: MSK, Neuro, Cardiorespiratory </a:t>
            </a:r>
          </a:p>
          <a:p>
            <a:r>
              <a:rPr lang="en-GB" dirty="0"/>
              <a:t>Practical Placements</a:t>
            </a:r>
          </a:p>
        </p:txBody>
      </p:sp>
      <p:pic>
        <p:nvPicPr>
          <p:cNvPr id="5122" name="Picture 2" descr="Biomechanics - What It Is And Why It's Important. | Pat Cash Tennis">
            <a:extLst>
              <a:ext uri="{FF2B5EF4-FFF2-40B4-BE49-F238E27FC236}">
                <a16:creationId xmlns:a16="http://schemas.microsoft.com/office/drawing/2014/main" id="{5A9FBF48-0BB3-FA47-9CE5-DD92B63C49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8" r="17408" b="-1"/>
          <a:stretch/>
        </p:blipFill>
        <p:spPr bwMode="auto">
          <a:xfrm>
            <a:off x="6512442" y="1075887"/>
            <a:ext cx="2358250" cy="273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Physical Management for Neurological Conditions: Formerly Physical  Management in Neurological Rehabilitation , 3e Physiotherapy Essentials:  Amazon.co.uk: Stokes PhD MCSP, Maria, Stack GradDipPhys MSc PhD, Emma: Books">
            <a:extLst>
              <a:ext uri="{FF2B5EF4-FFF2-40B4-BE49-F238E27FC236}">
                <a16:creationId xmlns:a16="http://schemas.microsoft.com/office/drawing/2014/main" id="{103350AE-3B45-1D44-AE44-F60FCC1085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13" r="-2" b="21793"/>
          <a:stretch/>
        </p:blipFill>
        <p:spPr bwMode="auto">
          <a:xfrm>
            <a:off x="9031559" y="1075887"/>
            <a:ext cx="2360341" cy="1808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ardiorespiratory Physiotherapy: Adults and Paediatrics: formerly  Physiotherapy for Respiratory and Cardiac Problems, 5e Physiotherapy  Essentials: Amazon.co.uk: Main BSc BA MSc PhD FCSP, Eleanor, Denehy  BAppSc(Phty) GradDipPhysio(Cardiothoracic ...">
            <a:extLst>
              <a:ext uri="{FF2B5EF4-FFF2-40B4-BE49-F238E27FC236}">
                <a16:creationId xmlns:a16="http://schemas.microsoft.com/office/drawing/2014/main" id="{9B8BDCDE-27C5-B649-A7F0-37DBD6B33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676" r="-8" b="31102"/>
          <a:stretch/>
        </p:blipFill>
        <p:spPr bwMode="auto">
          <a:xfrm rot="21600000">
            <a:off x="6512442" y="3974831"/>
            <a:ext cx="2358250" cy="1835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Anatomy and Human Movement: Structure and Function: Structure and Function (Physiotherapy  Essentials) - The Ultrasound Site">
            <a:extLst>
              <a:ext uri="{FF2B5EF4-FFF2-40B4-BE49-F238E27FC236}">
                <a16:creationId xmlns:a16="http://schemas.microsoft.com/office/drawing/2014/main" id="{99693E6B-49E1-A340-B991-D7578B9BCA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2" r="2" b="2"/>
          <a:stretch/>
        </p:blipFill>
        <p:spPr bwMode="auto">
          <a:xfrm rot="21600000">
            <a:off x="9031559" y="3048001"/>
            <a:ext cx="2360341" cy="278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703843D5-9DFA-4582-A213-02239F06F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3987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7569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E53615EE-C559-4E03-999B-5477F1626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790977-08C2-4345-AB66-9693FE6D3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7"/>
            <a:ext cx="6042299" cy="1362073"/>
          </a:xfrm>
        </p:spPr>
        <p:txBody>
          <a:bodyPr>
            <a:normAutofit/>
          </a:bodyPr>
          <a:lstStyle/>
          <a:p>
            <a:r>
              <a:rPr lang="en-GB" dirty="0"/>
              <a:t>undergraduate OR POSTGRADUATE 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9AEDDB4C-6582-43D5-AF25-99F4AD3A1B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F683A-7335-6343-B57A-C2B809FA0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6" y="2169695"/>
            <a:ext cx="6615113" cy="30587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Application:</a:t>
            </a:r>
          </a:p>
          <a:p>
            <a:r>
              <a:rPr lang="en-GB" dirty="0"/>
              <a:t>BSc (3 year) - UCAS</a:t>
            </a:r>
          </a:p>
          <a:p>
            <a:r>
              <a:rPr lang="en-GB" dirty="0"/>
              <a:t>MSc (2 year) – Direct to university</a:t>
            </a:r>
          </a:p>
          <a:p>
            <a:pPr marL="0" indent="0">
              <a:buNone/>
            </a:pPr>
            <a:r>
              <a:rPr lang="en-GB" dirty="0"/>
              <a:t>Funding: </a:t>
            </a:r>
          </a:p>
          <a:p>
            <a:r>
              <a:rPr lang="en-GB" dirty="0"/>
              <a:t>2</a:t>
            </a:r>
            <a:r>
              <a:rPr lang="en-GB" baseline="30000" dirty="0"/>
              <a:t>nd</a:t>
            </a:r>
            <a:r>
              <a:rPr lang="en-GB" dirty="0"/>
              <a:t> Undergraduate loan (Healthcare exemption)</a:t>
            </a:r>
          </a:p>
          <a:p>
            <a:r>
              <a:rPr lang="en-GB" dirty="0"/>
              <a:t>Postgraduate loan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146" name="Picture 2" descr="Manchester Metropolitan University">
            <a:extLst>
              <a:ext uri="{FF2B5EF4-FFF2-40B4-BE49-F238E27FC236}">
                <a16:creationId xmlns:a16="http://schemas.microsoft.com/office/drawing/2014/main" id="{F06EB807-B46D-DC4D-A069-40FAE5453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5150" y="1573913"/>
            <a:ext cx="4476750" cy="1723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SP and HCPC logos ~ NL Physio">
            <a:extLst>
              <a:ext uri="{FF2B5EF4-FFF2-40B4-BE49-F238E27FC236}">
                <a16:creationId xmlns:a16="http://schemas.microsoft.com/office/drawing/2014/main" id="{F6E699B3-62A8-CD45-B093-B1C5755C2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65561" y="3586905"/>
            <a:ext cx="4626338" cy="154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AB152A91-2920-4848-A8BC-B15DA324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8" descr="Student Finance 2017/18">
            <a:extLst>
              <a:ext uri="{FF2B5EF4-FFF2-40B4-BE49-F238E27FC236}">
                <a16:creationId xmlns:a16="http://schemas.microsoft.com/office/drawing/2014/main" id="{B0555428-AAC5-534A-A574-DB68357A7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5" y="5037167"/>
            <a:ext cx="6215063" cy="100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418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E391CC-1EE5-6545-970E-82646B0CBA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100" t="18396" r="18708" b="13265"/>
          <a:stretch/>
        </p:blipFill>
        <p:spPr>
          <a:xfrm>
            <a:off x="1994807" y="814388"/>
            <a:ext cx="7963581" cy="52987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B4106C-5E65-8244-B69B-CA564AB90E6B}"/>
              </a:ext>
            </a:extLst>
          </p:cNvPr>
          <p:cNvSpPr txBox="1"/>
          <p:nvPr/>
        </p:nvSpPr>
        <p:spPr>
          <a:xfrm>
            <a:off x="3603811" y="1640542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MSc Programme</a:t>
            </a:r>
          </a:p>
        </p:txBody>
      </p:sp>
    </p:spTree>
    <p:extLst>
      <p:ext uri="{BB962C8B-B14F-4D97-AF65-F5344CB8AC3E}">
        <p14:creationId xmlns:p14="http://schemas.microsoft.com/office/powerpoint/2010/main" val="2266307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1018D1-9286-AE43-9D8B-42368CCD07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70" t="15625" r="7770" b="14375"/>
          <a:stretch/>
        </p:blipFill>
        <p:spPr>
          <a:xfrm>
            <a:off x="781478" y="779623"/>
            <a:ext cx="10629044" cy="529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212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27CF6-F3CB-C84E-82ED-8676D7C2B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PLACEMENTS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E001B-FD9C-9545-A4CD-E052A94B2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2293126"/>
            <a:ext cx="6385965" cy="3636088"/>
          </a:xfrm>
        </p:spPr>
        <p:txBody>
          <a:bodyPr/>
          <a:lstStyle/>
          <a:p>
            <a:r>
              <a:rPr lang="en-GB" dirty="0"/>
              <a:t>Practical Placement 0: 4 Days (Observational)</a:t>
            </a:r>
          </a:p>
          <a:p>
            <a:r>
              <a:rPr lang="en-GB" dirty="0"/>
              <a:t>Practical Placement Area 1: 5 weeks BSc/6 weeks MSc</a:t>
            </a:r>
          </a:p>
          <a:p>
            <a:r>
              <a:rPr lang="en-GB" dirty="0"/>
              <a:t>Practical Placement Area 2: 5 weeks BSc/6 weeks MSc</a:t>
            </a:r>
          </a:p>
          <a:p>
            <a:r>
              <a:rPr lang="en-GB" dirty="0"/>
              <a:t>Practical Placement Area 3: 5 weeks BSc/6 weeks MSc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Elective Placement: 4 weeks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96C79AE-61EB-6142-BCD8-67F292FD21DD}"/>
              </a:ext>
            </a:extLst>
          </p:cNvPr>
          <p:cNvSpPr txBox="1">
            <a:spLocks/>
          </p:cNvSpPr>
          <p:nvPr/>
        </p:nvSpPr>
        <p:spPr>
          <a:xfrm>
            <a:off x="8649730" y="3193845"/>
            <a:ext cx="2742170" cy="13710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dirty="0"/>
              <a:t>* Total 1,000 Hours in order to register with HSPC/CSP *</a:t>
            </a: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C2166200-C2CD-B84F-B26D-65FF719E6900}"/>
              </a:ext>
            </a:extLst>
          </p:cNvPr>
          <p:cNvSpPr/>
          <p:nvPr/>
        </p:nvSpPr>
        <p:spPr>
          <a:xfrm>
            <a:off x="6837135" y="2510312"/>
            <a:ext cx="1601410" cy="2501153"/>
          </a:xfrm>
          <a:prstGeom prst="rightBrac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6949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E3C5AEA0-F3D5-4C00-996B-F05AF2D4B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38F4A9-1F68-6842-AF82-5E82CEF11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871758"/>
            <a:ext cx="10744200" cy="172147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/>
              <a:t>CAREER opportunity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A9106CD6-FEEC-42CF-942F-A572AFB83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What is a sports physiotherapist? Do I Need To See One?">
            <a:extLst>
              <a:ext uri="{FF2B5EF4-FFF2-40B4-BE49-F238E27FC236}">
                <a16:creationId xmlns:a16="http://schemas.microsoft.com/office/drawing/2014/main" id="{AD1172C0-5FAA-1044-AF65-72DF07C6B6E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5409" y="2785737"/>
            <a:ext cx="3278878" cy="219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HS England approves use of National Early Warning Score (NEWS) 2 to  improve detection of acutely ill patients | RCP London">
            <a:extLst>
              <a:ext uri="{FF2B5EF4-FFF2-40B4-BE49-F238E27FC236}">
                <a16:creationId xmlns:a16="http://schemas.microsoft.com/office/drawing/2014/main" id="{91923517-4162-2F46-9A13-590C143DA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7797" y="2785737"/>
            <a:ext cx="3278878" cy="2185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B87BFDB5-A626-3548-B2A4-BABA9E62F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13022" y="2785737"/>
            <a:ext cx="3278878" cy="1672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5988BA8A-48D5-4F69-BF14-3C1F56EA14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34100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2244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291FD-9166-E544-8339-A42555791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55934B-D172-1D41-9D57-B8016A584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204" y="1235887"/>
            <a:ext cx="5778533" cy="3250425"/>
          </a:xfrm>
          <a:prstGeom prst="rect">
            <a:avLst/>
          </a:prstGeom>
        </p:spPr>
      </p:pic>
      <p:pic>
        <p:nvPicPr>
          <p:cNvPr id="1026" name="Picture 2" descr="Youtube Logo transparent PNG - StickPNG">
            <a:hlinkClick r:id="rId3"/>
            <a:extLst>
              <a:ext uri="{FF2B5EF4-FFF2-40B4-BE49-F238E27FC236}">
                <a16:creationId xmlns:a16="http://schemas.microsoft.com/office/drawing/2014/main" id="{B56C0B2D-0640-E449-8D5D-4A1457E63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5970" y="4357725"/>
            <a:ext cx="3025930" cy="188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ownload Mouse Click Icon - Diagram PNG Image with No Background -  PNGkey.com">
            <a:extLst>
              <a:ext uri="{FF2B5EF4-FFF2-40B4-BE49-F238E27FC236}">
                <a16:creationId xmlns:a16="http://schemas.microsoft.com/office/drawing/2014/main" id="{9BC11469-B23D-574E-BF33-5683E71BC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3641">
            <a:off x="7035801" y="4772729"/>
            <a:ext cx="1593850" cy="159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flection clipart question mark, Reflection question mark Transparent FREE  for download on WebStockReview 2021">
            <a:extLst>
              <a:ext uri="{FF2B5EF4-FFF2-40B4-BE49-F238E27FC236}">
                <a16:creationId xmlns:a16="http://schemas.microsoft.com/office/drawing/2014/main" id="{3D8D9400-BD5D-254A-9755-993C8216A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47" y="1607611"/>
            <a:ext cx="4499173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91DA0E-EB79-0F43-9565-426107D13AFE}"/>
              </a:ext>
            </a:extLst>
          </p:cNvPr>
          <p:cNvSpPr txBox="1"/>
          <p:nvPr/>
        </p:nvSpPr>
        <p:spPr>
          <a:xfrm>
            <a:off x="700635" y="5583555"/>
            <a:ext cx="3101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Liam Parkinson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7802AD8-8371-7247-A7C6-67E26B4A5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5088134"/>
            <a:ext cx="1515096" cy="41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ow to Switch Email Services Easily &amp; Keep All Your Mails, Contacts -  SiliconANGLE">
            <a:extLst>
              <a:ext uri="{FF2B5EF4-FFF2-40B4-BE49-F238E27FC236}">
                <a16:creationId xmlns:a16="http://schemas.microsoft.com/office/drawing/2014/main" id="{A959FE9E-26C7-AF42-B52B-4C74C35680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963" y="4486311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9B392E4-B1DF-9342-B608-D53904DDE347}"/>
              </a:ext>
            </a:extLst>
          </p:cNvPr>
          <p:cNvSpPr txBox="1"/>
          <p:nvPr/>
        </p:nvSpPr>
        <p:spPr>
          <a:xfrm>
            <a:off x="2781382" y="5583555"/>
            <a:ext cx="3570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Liam.Parkinson2@stu.mmu.ac.uk</a:t>
            </a:r>
          </a:p>
        </p:txBody>
      </p:sp>
    </p:spTree>
    <p:extLst>
      <p:ext uri="{BB962C8B-B14F-4D97-AF65-F5344CB8AC3E}">
        <p14:creationId xmlns:p14="http://schemas.microsoft.com/office/powerpoint/2010/main" val="1647627050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AnalogousFromLightSeedRightStep">
      <a:dk1>
        <a:srgbClr val="000000"/>
      </a:dk1>
      <a:lt1>
        <a:srgbClr val="FFFFFF"/>
      </a:lt1>
      <a:dk2>
        <a:srgbClr val="412437"/>
      </a:dk2>
      <a:lt2>
        <a:srgbClr val="E8E2E2"/>
      </a:lt2>
      <a:accent1>
        <a:srgbClr val="34B0B4"/>
      </a:accent1>
      <a:accent2>
        <a:srgbClr val="4EA5EB"/>
      </a:accent2>
      <a:accent3>
        <a:srgbClr val="6E80EE"/>
      </a:accent3>
      <a:accent4>
        <a:srgbClr val="794EEB"/>
      </a:accent4>
      <a:accent5>
        <a:srgbClr val="C76EEE"/>
      </a:accent5>
      <a:accent6>
        <a:srgbClr val="EB4ED9"/>
      </a:accent6>
      <a:hlink>
        <a:srgbClr val="AE6B69"/>
      </a:hlink>
      <a:folHlink>
        <a:srgbClr val="7F7F7F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8A4D98411DD94E9E99260E06FDEF97" ma:contentTypeVersion="0" ma:contentTypeDescription="Create a new document." ma:contentTypeScope="" ma:versionID="94ad06f032b0abd901b1926f3367794f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7B71A5F-3682-4977-BF5F-928B6A41C16F}"/>
</file>

<file path=customXml/itemProps2.xml><?xml version="1.0" encoding="utf-8"?>
<ds:datastoreItem xmlns:ds="http://schemas.openxmlformats.org/officeDocument/2006/customXml" ds:itemID="{0FBED278-6145-473A-8039-4FECE2772018}"/>
</file>

<file path=customXml/itemProps3.xml><?xml version="1.0" encoding="utf-8"?>
<ds:datastoreItem xmlns:ds="http://schemas.openxmlformats.org/officeDocument/2006/customXml" ds:itemID="{45327955-2F97-4682-83B7-87385877513F}"/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153</Words>
  <Application>Microsoft Macintosh PowerPoint</Application>
  <PresentationFormat>Widescreen</PresentationFormat>
  <Paragraphs>31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Calisto MT</vt:lpstr>
      <vt:lpstr>Univers Condensed</vt:lpstr>
      <vt:lpstr>ChronicleVTI</vt:lpstr>
      <vt:lpstr>STUDYING PHYSIOTHERAPY</vt:lpstr>
      <vt:lpstr>MY EXPERIENCES…</vt:lpstr>
      <vt:lpstr>Sport science to physiotherapy</vt:lpstr>
      <vt:lpstr>undergraduate OR POSTGRADUATE </vt:lpstr>
      <vt:lpstr>PowerPoint Presentation</vt:lpstr>
      <vt:lpstr>PowerPoint Presentation</vt:lpstr>
      <vt:lpstr>PLACEMENTS</vt:lpstr>
      <vt:lpstr>CAREER opportunity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STUDYING PHYSIOTHERAPY</dc:title>
  <dc:creator>Liam Parkinson</dc:creator>
  <cp:lastModifiedBy>Liam Parkinson</cp:lastModifiedBy>
  <cp:revision>5</cp:revision>
  <dcterms:created xsi:type="dcterms:W3CDTF">2021-01-27T11:03:39Z</dcterms:created>
  <dcterms:modified xsi:type="dcterms:W3CDTF">2021-01-27T11:32:05Z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0x010100DA8A4D98411DD94E9E99260E06FDEF97</vt:lpwstr>
  </property>
</Properties>
</file>